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39B634-52D9-45A7-BD8E-F70CFD7D9F0E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562FC-93DC-4656-A601-E85AC174A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31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E447-79E1-4689-9127-82BFA661C32F}" type="datetime1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72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079D0-BAE1-4662-ABF1-0CBA44FB0572}" type="datetime1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92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A397-9824-449A-88BA-197C7993C123}" type="datetime1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659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ADE1-A7DE-4123-8D3A-BE017C089CFC}" type="datetime1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04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AFA9-BFD6-4F90-AC5C-0CDA95FFA7FD}" type="datetime1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43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77EB-7EE4-490B-99EE-AC1CCD12333E}" type="datetime1">
              <a:rPr lang="fr-FR" smtClean="0"/>
              <a:t>09/05/2026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637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680D-CC04-4F16-B55E-F285B4BDB531}" type="datetime1">
              <a:rPr lang="fr-FR" smtClean="0"/>
              <a:t>09/05/2026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565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63617-916C-4068-8714-FB17A42748C2}" type="datetime1">
              <a:rPr lang="fr-FR" smtClean="0"/>
              <a:t>09/05/2026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208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EC3A0-F6CF-408B-9694-9890E6AB4FE6}" type="datetime1">
              <a:rPr lang="fr-FR" smtClean="0"/>
              <a:t>09/05/2026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219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4D5-A524-4A80-8AB7-4394F55016E0}" type="datetime1">
              <a:rPr lang="fr-FR" smtClean="0"/>
              <a:t>09/05/2026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92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EA95-13B5-4C26-A963-7689F0B0EA7A}" type="datetime1">
              <a:rPr lang="fr-FR" smtClean="0"/>
              <a:t>09/05/2026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56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590EE-C830-410A-94C1-CEC73C84F05F}" type="datetime1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17789-DF91-4A66-B597-ED9E225FF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426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03883" y="2172063"/>
            <a:ext cx="8071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</a:rPr>
              <a:t>TITRE: 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52807" y="3059129"/>
            <a:ext cx="104309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 smtClean="0"/>
              <a:t>Information Participants : </a:t>
            </a:r>
          </a:p>
          <a:p>
            <a:pPr algn="ctr"/>
            <a:r>
              <a:rPr lang="fr-FR" sz="2400" b="1" dirty="0" smtClean="0"/>
              <a:t> Nom &amp;Prénom</a:t>
            </a:r>
          </a:p>
          <a:p>
            <a:pPr algn="ctr"/>
            <a:r>
              <a:rPr lang="fr-FR" sz="2400" b="1" dirty="0" smtClean="0"/>
              <a:t>Etablissement et laboratoire de recherche</a:t>
            </a:r>
          </a:p>
          <a:p>
            <a:pPr algn="ctr"/>
            <a:r>
              <a:rPr lang="fr-FR" sz="2400" b="1" dirty="0" smtClean="0"/>
              <a:t>…..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36214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70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925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7789-DF91-4A66-B597-ED9E225FF14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8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39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</Words>
  <Application>Microsoft Office PowerPoint</Application>
  <PresentationFormat>Grand écran</PresentationFormat>
  <Paragraphs>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Safae Merzouk</dc:creator>
  <cp:lastModifiedBy>Safae Merzouk</cp:lastModifiedBy>
  <cp:revision>4</cp:revision>
  <dcterms:created xsi:type="dcterms:W3CDTF">2026-05-09T09:21:28Z</dcterms:created>
  <dcterms:modified xsi:type="dcterms:W3CDTF">2026-05-09T09:32:18Z</dcterms:modified>
</cp:coreProperties>
</file>